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6401" r:id="rId3"/>
    <p:sldId id="6378" r:id="rId4"/>
    <p:sldId id="6417" r:id="rId5"/>
    <p:sldId id="6418" r:id="rId6"/>
    <p:sldId id="6422" r:id="rId7"/>
    <p:sldId id="6420" r:id="rId8"/>
    <p:sldId id="6425" r:id="rId9"/>
    <p:sldId id="6426" r:id="rId10"/>
    <p:sldId id="639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5786C1"/>
    <a:srgbClr val="C16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9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3494-B3E7-4E55-B50B-3F523268B457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DD4B7-C61D-4CFE-9E33-A3B44E45E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3613"/>
            <a:ext cx="3409950" cy="516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950" y="266701"/>
            <a:ext cx="5048250" cy="78105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A675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61950" y="933450"/>
            <a:ext cx="11468100" cy="0"/>
          </a:xfrm>
          <a:prstGeom prst="line">
            <a:avLst/>
          </a:prstGeom>
          <a:ln w="12700">
            <a:solidFill>
              <a:srgbClr val="209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l="30199" t="5510" r="15630" b="33369"/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0183" y="3000527"/>
            <a:ext cx="85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全自动螺母植入机设备技术协议方案</a:t>
            </a:r>
            <a:endParaRPr lang="zh-CN" altLang="en-US" sz="3600" dirty="0">
              <a:solidFill>
                <a:srgbClr val="5786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8387" y="2282606"/>
            <a:ext cx="5499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深圳市禾协科技有限公司</a:t>
            </a:r>
            <a:endParaRPr lang="zh-CN" altLang="en-US" sz="3200" b="1" dirty="0"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12125" y="1712802"/>
            <a:ext cx="364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www.sisici.com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4500" y="4099474"/>
            <a:ext cx="6000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方案汇报人：余创明    汇报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65966" y="2876848"/>
            <a:ext cx="148492" cy="895236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l="30199" t="5510" r="15630" b="33369"/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08108" y="2353734"/>
            <a:ext cx="8169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 </a:t>
            </a:r>
            <a:r>
              <a:rPr lang="en-US" altLang="zh-CN" sz="7200" dirty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rgbClr val="5786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64366" y="2495550"/>
            <a:ext cx="145534" cy="1029791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4"/>
          <p:cNvSpPr txBox="1"/>
          <p:nvPr/>
        </p:nvSpPr>
        <p:spPr>
          <a:xfrm>
            <a:off x="4819648" y="3908974"/>
            <a:ext cx="643890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方案汇报人：余创明      汇报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13530471770   E-mail:2940903930@qq.com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l="29214" t="34274" r="15730" b="279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89443" y="1187474"/>
            <a:ext cx="341311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solidFill>
                  <a:schemeClr val="bg1">
                    <a:lumMod val="85000"/>
                    <a:alpha val="4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3900" dirty="0">
              <a:solidFill>
                <a:schemeClr val="bg1">
                  <a:lumMod val="85000"/>
                  <a:alpha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95848" y="2381928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95848" y="3959192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55309" y="2396098"/>
            <a:ext cx="64752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禾协科技</a:t>
            </a: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全自动同步单头双工位螺母植入机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0600" y="1566380"/>
            <a:ext cx="714375" cy="704643"/>
            <a:chOff x="962025" y="4195280"/>
            <a:chExt cx="714375" cy="704643"/>
          </a:xfrm>
        </p:grpSpPr>
        <p:sp>
          <p:nvSpPr>
            <p:cNvPr id="5" name="矩形 4"/>
            <p:cNvSpPr/>
            <p:nvPr/>
          </p:nvSpPr>
          <p:spPr>
            <a:xfrm>
              <a:off x="1072551" y="4288450"/>
              <a:ext cx="556223" cy="61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962025" y="4195280"/>
              <a:ext cx="714375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759396" y="4811846"/>
            <a:ext cx="10159279" cy="0"/>
          </a:xfrm>
          <a:prstGeom prst="line">
            <a:avLst/>
          </a:prstGeom>
          <a:ln>
            <a:solidFill>
              <a:srgbClr val="228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04324" y="2667624"/>
            <a:ext cx="9211901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采用先进的漏螺母检测功能技术、可保证不漏打一颗螺母，如没有螺母机器会自动报警、停机。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84562" y="2630460"/>
            <a:ext cx="1179512" cy="688727"/>
            <a:chOff x="1072551" y="4211196"/>
            <a:chExt cx="1179512" cy="688727"/>
          </a:xfrm>
        </p:grpSpPr>
        <p:sp>
          <p:nvSpPr>
            <p:cNvPr id="10" name="矩形 9"/>
            <p:cNvSpPr/>
            <p:nvPr/>
          </p:nvSpPr>
          <p:spPr>
            <a:xfrm>
              <a:off x="1072552" y="4337584"/>
              <a:ext cx="594112" cy="562339"/>
            </a:xfrm>
            <a:prstGeom prst="rect">
              <a:avLst/>
            </a:prstGeom>
            <a:solidFill>
              <a:srgbClr val="578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2551" y="4211196"/>
              <a:ext cx="1179512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42899" y="685800"/>
            <a:ext cx="9251477" cy="523220"/>
            <a:chOff x="9058682" y="1918927"/>
            <a:chExt cx="4148852" cy="523220"/>
          </a:xfrm>
        </p:grpSpPr>
        <p:sp>
          <p:nvSpPr>
            <p:cNvPr id="16" name="矩形 15"/>
            <p:cNvSpPr/>
            <p:nvPr/>
          </p:nvSpPr>
          <p:spPr>
            <a:xfrm>
              <a:off x="9058682" y="1918927"/>
              <a:ext cx="33980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禾协螺母植入机设备优势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868432" y="2103593"/>
              <a:ext cx="23391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Equipment advantage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033895" y="1714555"/>
            <a:ext cx="921190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全新四轴龙门架构、安全可靠，稳定强，效率高。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92873" y="3806888"/>
            <a:ext cx="714375" cy="704643"/>
            <a:chOff x="962025" y="4195280"/>
            <a:chExt cx="714375" cy="704643"/>
          </a:xfrm>
        </p:grpSpPr>
        <p:sp>
          <p:nvSpPr>
            <p:cNvPr id="20" name="矩形 19"/>
            <p:cNvSpPr/>
            <p:nvPr/>
          </p:nvSpPr>
          <p:spPr>
            <a:xfrm>
              <a:off x="1072551" y="4288450"/>
              <a:ext cx="556223" cy="611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62025" y="4195280"/>
              <a:ext cx="714375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118056" y="3982358"/>
            <a:ext cx="921190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采用最新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系统，使机器有自检功能、保证机器运行的精度。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8415" y="677545"/>
            <a:ext cx="253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客户素材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09570" y="1383030"/>
            <a:ext cx="391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螺母规格：</a:t>
            </a:r>
            <a:r>
              <a:rPr lang="en-US" altLang="zh-CN"/>
              <a:t>M1.4-5D/2.6d-2.6L</a:t>
            </a:r>
            <a:r>
              <a:rPr lang="zh-CN" altLang="en-US"/>
              <a:t>分方向</a:t>
            </a:r>
            <a:r>
              <a:rPr lang="en-US" altLang="zh-CN"/>
              <a:t>,</a:t>
            </a:r>
            <a:r>
              <a:rPr lang="zh-CN" altLang="zh-CN"/>
              <a:t>带法兰</a:t>
            </a:r>
          </a:p>
        </p:txBody>
      </p:sp>
      <p:pic>
        <p:nvPicPr>
          <p:cNvPr id="2" name="图片 1" descr="微信图片_202110191739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4558" t="14125" r="19125" b="13597"/>
          <a:stretch>
            <a:fillRect/>
          </a:stretch>
        </p:blipFill>
        <p:spPr>
          <a:xfrm>
            <a:off x="1535430" y="2997200"/>
            <a:ext cx="2406650" cy="2085975"/>
          </a:xfrm>
          <a:prstGeom prst="rect">
            <a:avLst/>
          </a:prstGeom>
        </p:spPr>
      </p:pic>
      <p:pic>
        <p:nvPicPr>
          <p:cNvPr id="6" name="图片 5" descr="SK3371_plamrest_Update-10"/>
          <p:cNvPicPr>
            <a:picLocks noChangeAspect="1"/>
          </p:cNvPicPr>
          <p:nvPr/>
        </p:nvPicPr>
        <p:blipFill>
          <a:blip r:embed="rId5"/>
          <a:srcRect l="20894" t="18346" r="15326" b="9293"/>
          <a:stretch>
            <a:fillRect/>
          </a:stretch>
        </p:blipFill>
        <p:spPr>
          <a:xfrm>
            <a:off x="5580380" y="2211705"/>
            <a:ext cx="441198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8415" y="677545"/>
            <a:ext cx="253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机头方案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1225" y="1682115"/>
            <a:ext cx="10161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、螺母规格为</a:t>
            </a:r>
            <a:r>
              <a:rPr lang="en-US" altLang="zh-CN">
                <a:sym typeface="+mn-ea"/>
              </a:rPr>
              <a:t>M1.4-5D/2.6d-2.6L</a:t>
            </a:r>
            <a:r>
              <a:rPr lang="zh-CN" altLang="en-US">
                <a:sym typeface="+mn-ea"/>
              </a:rPr>
              <a:t>分方向</a:t>
            </a:r>
            <a:r>
              <a:rPr lang="en-US" altLang="zh-CN">
                <a:sym typeface="+mn-ea"/>
              </a:rPr>
              <a:t>,</a:t>
            </a:r>
            <a:r>
              <a:rPr lang="zh-CN" altLang="zh-CN">
                <a:sym typeface="+mn-ea"/>
              </a:rPr>
              <a:t>带法兰</a:t>
            </a:r>
            <a:endParaRPr lang="zh-CN" altLang="zh-CN"/>
          </a:p>
          <a:p>
            <a:r>
              <a:rPr lang="zh-CN" altLang="en-US"/>
              <a:t>为扁螺母，所以机头结构如图所示。</a:t>
            </a:r>
          </a:p>
          <a:p>
            <a:endParaRPr lang="en-US" altLang="zh-CN"/>
          </a:p>
        </p:txBody>
      </p:sp>
      <p:pic>
        <p:nvPicPr>
          <p:cNvPr id="3" name="图片 2" descr="扁螺母 右- 带震动盘"/>
          <p:cNvPicPr>
            <a:picLocks noChangeAspect="1"/>
          </p:cNvPicPr>
          <p:nvPr/>
        </p:nvPicPr>
        <p:blipFill>
          <a:blip r:embed="rId3"/>
          <a:srcRect l="12144" t="3338" r="33964" b="15719"/>
          <a:stretch>
            <a:fillRect/>
          </a:stretch>
        </p:blipFill>
        <p:spPr>
          <a:xfrm>
            <a:off x="6939280" y="988060"/>
            <a:ext cx="4286250" cy="512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8415" y="677545"/>
            <a:ext cx="2957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工装治具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25390" y="6269355"/>
            <a:ext cx="716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工装为一出二结构</a:t>
            </a:r>
          </a:p>
        </p:txBody>
      </p:sp>
      <p:pic>
        <p:nvPicPr>
          <p:cNvPr id="5" name="图片 4" descr="SK3371治具-1"/>
          <p:cNvPicPr>
            <a:picLocks noChangeAspect="1"/>
          </p:cNvPicPr>
          <p:nvPr/>
        </p:nvPicPr>
        <p:blipFill>
          <a:blip r:embed="rId2"/>
          <a:srcRect l="16886" t="17624" r="33077" b="15008"/>
          <a:stretch>
            <a:fillRect/>
          </a:stretch>
        </p:blipFill>
        <p:spPr>
          <a:xfrm>
            <a:off x="838200" y="1664970"/>
            <a:ext cx="3838575" cy="3776980"/>
          </a:xfrm>
          <a:prstGeom prst="rect">
            <a:avLst/>
          </a:prstGeom>
        </p:spPr>
      </p:pic>
      <p:pic>
        <p:nvPicPr>
          <p:cNvPr id="16" name="图片 15" descr="SK3371治具-2"/>
          <p:cNvPicPr>
            <a:picLocks noChangeAspect="1"/>
          </p:cNvPicPr>
          <p:nvPr/>
        </p:nvPicPr>
        <p:blipFill>
          <a:blip r:embed="rId3"/>
          <a:srcRect l="16015" t="19288" r="32374" b="15248"/>
          <a:stretch>
            <a:fillRect/>
          </a:stretch>
        </p:blipFill>
        <p:spPr>
          <a:xfrm>
            <a:off x="6907530" y="1199515"/>
            <a:ext cx="4473575" cy="414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8415" y="677545"/>
            <a:ext cx="2957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整机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25390" y="6269355"/>
            <a:ext cx="716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单机头双工位，扁螺母专用系统</a:t>
            </a:r>
          </a:p>
        </p:txBody>
      </p:sp>
      <p:pic>
        <p:nvPicPr>
          <p:cNvPr id="18" name="图片 17" descr="HX-00-0000-总装  机头挂震动盘  01"/>
          <p:cNvPicPr>
            <a:picLocks noChangeAspect="1"/>
          </p:cNvPicPr>
          <p:nvPr/>
        </p:nvPicPr>
        <p:blipFill>
          <a:blip r:embed="rId2"/>
          <a:srcRect l="17909" t="7853" r="22387" b="9082"/>
          <a:stretch>
            <a:fillRect/>
          </a:stretch>
        </p:blipFill>
        <p:spPr>
          <a:xfrm>
            <a:off x="3983355" y="775335"/>
            <a:ext cx="4225290" cy="511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0"/>
          <p:cNvGrpSpPr/>
          <p:nvPr/>
        </p:nvGrpSpPr>
        <p:grpSpPr>
          <a:xfrm>
            <a:off x="342900" y="752475"/>
            <a:ext cx="8801100" cy="523220"/>
            <a:chOff x="9058682" y="1918927"/>
            <a:chExt cx="8801100" cy="523220"/>
          </a:xfrm>
        </p:grpSpPr>
        <p:sp>
          <p:nvSpPr>
            <p:cNvPr id="32" name="矩形 31"/>
            <p:cNvSpPr/>
            <p:nvPr/>
          </p:nvSpPr>
          <p:spPr>
            <a:xfrm>
              <a:off x="9058682" y="1918927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设备基本参数配置表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06731" y="2075018"/>
              <a:ext cx="53530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Equipment basic parameter configuration table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6037" y="1364775"/>
          <a:ext cx="10604310" cy="497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344"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02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电源输入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AC~220V 10A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5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950*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1635m*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02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工作台有效行程：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X:650mm*X:400*Z:115mm</a:t>
                      </a:r>
                      <a:endParaRPr lang="zh-CN" altLang="en-US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02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重复精度 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0.03mm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（机器）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02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气源规格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冷却干燥压缩空气 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0.6-0.7MPa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外观颜色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主要：灰、白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四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轴移动速度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10mm-30000mm/20000mm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操作编程模式：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教导式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工作环境温度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-40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℃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602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整机耗电功率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4.0Kw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93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生产效率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: 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3000-5000pcs/h 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969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整机重量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253KG</a:t>
                      </a:r>
                      <a:endParaRPr lang="zh-CN" altLang="en-US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209800" y="1525575"/>
            <a:ext cx="92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endParaRPr lang="en-US" altLang="zh-CN" sz="20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29214" t="34274" r="15730" b="279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2675" y="3048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设备易损件说明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8854" y="460891"/>
            <a:ext cx="3575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 description of the scheme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42196" y="1514899"/>
          <a:ext cx="10009876" cy="176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57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易损件名称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单位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铁氟龙管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米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一台机器上配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条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米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加热棒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一台机器上配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条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推料板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大概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年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换，看具体生产产品的数量而订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曲线大气企业宣传商业计划书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45,&quot;width&quot;:571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41e298c-ff0c-4e02-be94-250f2fb303d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宽屏</PresentationFormat>
  <Paragraphs>99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Batang</vt:lpstr>
      <vt:lpstr>等线</vt:lpstr>
      <vt:lpstr>等线 Light</vt:lpstr>
      <vt:lpstr>微软雅黑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蓝色曲线大气企业宣传商业计划书PPT模板</dc:title>
  <dc:creator>林 雨欣</dc:creator>
  <cp:lastModifiedBy>唐彩霞</cp:lastModifiedBy>
  <cp:revision>243</cp:revision>
  <dcterms:created xsi:type="dcterms:W3CDTF">2018-10-13T15:52:00Z</dcterms:created>
  <dcterms:modified xsi:type="dcterms:W3CDTF">2021-11-09T07:24:58Z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6E79C9F98FFB43C98877C7445C3BAD4F</vt:lpwstr>
  </property>
</Properties>
</file>